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 autoAdjust="0"/>
    <p:restoredTop sz="94660"/>
  </p:normalViewPr>
  <p:slideViewPr>
    <p:cSldViewPr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1D25-3243-4685-A4A5-073702751466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2241-B53E-46FE-9DB2-96344430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2132856"/>
            <a:ext cx="7772400" cy="1470025"/>
          </a:xfrm>
        </p:spPr>
        <p:txBody>
          <a:bodyPr>
            <a:normAutofit/>
          </a:bodyPr>
          <a:lstStyle/>
          <a:p>
            <a:r>
              <a:rPr lang="sr-Latn-RS" sz="4800" b="1" dirty="0" smtClean="0">
                <a:solidFill>
                  <a:srgbClr val="FFC000"/>
                </a:solidFill>
              </a:rPr>
              <a:t>Les virelangues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15" y="3220988"/>
            <a:ext cx="6400800" cy="1752600"/>
          </a:xfrm>
        </p:spPr>
        <p:txBody>
          <a:bodyPr/>
          <a:lstStyle/>
          <a:p>
            <a:r>
              <a:rPr lang="sr-Latn-RS" b="1" i="1" dirty="0" smtClean="0">
                <a:solidFill>
                  <a:srgbClr val="002060"/>
                </a:solidFill>
              </a:rPr>
              <a:t>Brzalice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24150" cy="24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9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7456"/>
            <a:ext cx="6480720" cy="51845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7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85381"/>
            <a:ext cx="6192686" cy="505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36704" cy="46805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38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19653" cy="4536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792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15469"/>
            <a:ext cx="8058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Santé n'est pas sans t, mais maladie est sans t.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0236" y="1484784"/>
            <a:ext cx="6262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92D050"/>
                </a:solidFill>
              </a:rPr>
              <a:t>L'Arabe Ali est mort au lit.</a:t>
            </a:r>
          </a:p>
          <a:p>
            <a:r>
              <a:rPr lang="fr-FR" sz="2800" b="1" dirty="0" smtClean="0">
                <a:solidFill>
                  <a:srgbClr val="92D050"/>
                </a:solidFill>
              </a:rPr>
              <a:t>Moralité: Maure Ali, t'es mort alité</a:t>
            </a:r>
            <a:r>
              <a:rPr lang="fr-FR" sz="28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1559" y="2967335"/>
            <a:ext cx="7536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</a:rPr>
              <a:t>Où niche la pie? La pie niche haut.</a:t>
            </a:r>
          </a:p>
          <a:p>
            <a:r>
              <a:rPr lang="fr-FR" sz="2800" b="1" dirty="0" smtClean="0">
                <a:solidFill>
                  <a:srgbClr val="FFC000"/>
                </a:solidFill>
              </a:rPr>
              <a:t>Où niche l'oie? L'oie niche bas.</a:t>
            </a:r>
          </a:p>
          <a:p>
            <a:r>
              <a:rPr lang="fr-FR" sz="2800" b="1" dirty="0" smtClean="0">
                <a:solidFill>
                  <a:srgbClr val="FFC000"/>
                </a:solidFill>
              </a:rPr>
              <a:t>Où niche l'hibou? L'hibou niche ni haut ni bas !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941168"/>
            <a:ext cx="6012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Ces cerises sont si sûres qu'on ne sait pas si c'en sont.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4575522"/>
            <a:ext cx="2090737" cy="19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4" y="1141999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26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Dans la gendarmerie, quand un gendarme rit, tous les gendarmes rient dans la gendarmerie.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896" y="2246968"/>
            <a:ext cx="5340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Cinq chiens chassent six chats.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824" y="32849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Si ma tata tâte ta tata,</a:t>
            </a:r>
          </a:p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ta tata sera tâtée.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0079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Trois tortues trottaient sur un trottoir très étroit.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Un généreux déjeuner régénérerait des généraux dégénérés.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83" y="448509"/>
            <a:ext cx="18630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01208"/>
            <a:ext cx="1962150" cy="1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42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33" y="11663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Il y a deux espèces de fous: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il y a les fous ronds, et les fous carrés.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les Fourons sont carrément fous,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et les fous carrés, ca c'est un cas </a:t>
            </a:r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Happart</a:t>
            </a:r>
            <a:r>
              <a:rPr lang="fr-FR" sz="2800" dirty="0" smtClean="0"/>
              <a:t>!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044396" y="3112804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Tatie, ton thé t'a-t-il ôté ta toux,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disait la tortue au tatou.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Mais pas du tout, dit le tatou,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Je tousse tant que l'on m'entend 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de Tahiti à Tombouctou.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9" y="5037055"/>
            <a:ext cx="5169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Ta tante t'attend.</a:t>
            </a: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- J'ai tant de tantes. Quelle tante m'attend?</a:t>
            </a: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- Ta tante Antoinette t'attend.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614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Ces Basques se passent ce casque et ce masque jusqu'à ce que ce masque et ce casque se cassent.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97" y="718652"/>
            <a:ext cx="1291977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34" y="5359573"/>
            <a:ext cx="2295525" cy="12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69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708920"/>
            <a:ext cx="741682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002060"/>
                </a:solidFill>
              </a:rPr>
              <a:t>Quand un cordier cordant doit accorder sa corde,</a:t>
            </a:r>
          </a:p>
          <a:p>
            <a:r>
              <a:rPr lang="fr-FR" sz="2800" b="1" i="1" dirty="0" smtClean="0">
                <a:solidFill>
                  <a:srgbClr val="002060"/>
                </a:solidFill>
              </a:rPr>
              <a:t>Pour sa corde accorder six cordons il accorde,</a:t>
            </a:r>
          </a:p>
          <a:p>
            <a:r>
              <a:rPr lang="fr-FR" sz="2800" b="1" i="1" dirty="0" smtClean="0">
                <a:solidFill>
                  <a:srgbClr val="002060"/>
                </a:solidFill>
              </a:rPr>
              <a:t>Mais si l'un des cordons de la corde décorde,</a:t>
            </a:r>
          </a:p>
          <a:p>
            <a:r>
              <a:rPr lang="fr-FR" sz="2800" b="1" i="1" dirty="0" smtClean="0">
                <a:solidFill>
                  <a:srgbClr val="002060"/>
                </a:solidFill>
              </a:rPr>
              <a:t>Le cordon décordé fait décorder la corde,</a:t>
            </a:r>
          </a:p>
          <a:p>
            <a:r>
              <a:rPr lang="fr-FR" sz="2800" b="1" i="1" dirty="0" smtClean="0">
                <a:solidFill>
                  <a:srgbClr val="002060"/>
                </a:solidFill>
              </a:rPr>
              <a:t>Que le cordier cordant avait mal accordée</a:t>
            </a:r>
            <a:r>
              <a:rPr lang="fr-FR" sz="2800" dirty="0" smtClean="0"/>
              <a:t>.</a:t>
            </a:r>
            <a:endParaRPr lang="en-US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707991"/>
            <a:ext cx="2257425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799179">
            <a:off x="198763" y="477159"/>
            <a:ext cx="25202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rgbClr val="FF0000"/>
                </a:solidFill>
              </a:rPr>
              <a:t>***** NIVO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3491"/>
            <a:ext cx="1688779" cy="1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09" y="2132856"/>
            <a:ext cx="87834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800" b="1" i="1" dirty="0" smtClean="0">
                <a:solidFill>
                  <a:srgbClr val="002060"/>
                </a:solidFill>
              </a:rPr>
              <a:t>Brzalice nam pomažu u razgibavanju jezika.</a:t>
            </a:r>
          </a:p>
          <a:p>
            <a:pPr>
              <a:buFont typeface="Wingdings" pitchFamily="2" charset="2"/>
              <a:buChar char="ü"/>
            </a:pPr>
            <a:endParaRPr lang="sr-Latn-RS" sz="2800" dirty="0" smtClean="0"/>
          </a:p>
          <a:p>
            <a:pPr>
              <a:buFont typeface="Wingdings" pitchFamily="2" charset="2"/>
              <a:buChar char="ü"/>
            </a:pPr>
            <a:r>
              <a:rPr lang="sr-Latn-RS" sz="2800" b="1" i="1" dirty="0" smtClean="0">
                <a:solidFill>
                  <a:srgbClr val="C00000"/>
                </a:solidFill>
              </a:rPr>
              <a:t>Pomoću njih se govor prilagođava jeziku,naročito ako je to neki strani jezik.</a:t>
            </a:r>
          </a:p>
          <a:p>
            <a:pPr>
              <a:buFont typeface="Wingdings" pitchFamily="2" charset="2"/>
              <a:buChar char="ü"/>
            </a:pPr>
            <a:endParaRPr lang="sr-Latn-RS" sz="2800" dirty="0" smtClean="0"/>
          </a:p>
          <a:p>
            <a:pPr>
              <a:buFont typeface="Wingdings" pitchFamily="2" charset="2"/>
              <a:buChar char="ü"/>
            </a:pPr>
            <a:r>
              <a:rPr lang="sr-Latn-RS" sz="2800" b="1" i="1" dirty="0" smtClean="0">
                <a:solidFill>
                  <a:srgbClr val="00B050"/>
                </a:solidFill>
              </a:rPr>
              <a:t>Time se uvežbava jasno izgovaranje glasova.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669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524"/>
            <a:ext cx="15906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9115"/>
            <a:ext cx="1524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41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08720"/>
            <a:ext cx="6419056" cy="4525963"/>
          </a:xfrm>
        </p:spPr>
        <p:txBody>
          <a:bodyPr>
            <a:normAutofit fontScale="85000" lnSpcReduction="20000"/>
          </a:bodyPr>
          <a:lstStyle/>
          <a:p>
            <a:r>
              <a:rPr lang="sr-Latn-RS" b="1" i="1" dirty="0" smtClean="0">
                <a:solidFill>
                  <a:srgbClr val="00B050"/>
                </a:solidFill>
              </a:rPr>
              <a:t>Francuski,kao jedan brz i složen jezik,zahteva puno vežbe.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b="1" i="1" dirty="0" smtClean="0">
                <a:solidFill>
                  <a:srgbClr val="FFC000"/>
                </a:solidFill>
              </a:rPr>
              <a:t>Postoje određena pravila čitanja i izgovaranja pojedinih glasova</a:t>
            </a:r>
            <a:r>
              <a:rPr lang="sr-Latn-RS" dirty="0" smtClean="0">
                <a:solidFill>
                  <a:srgbClr val="FFC000"/>
                </a:solidFill>
              </a:rPr>
              <a:t>.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b="1" i="1" dirty="0" smtClean="0">
                <a:solidFill>
                  <a:srgbClr val="C00000"/>
                </a:solidFill>
              </a:rPr>
              <a:t>Da bi on dobio na svojoj lepoti i zvučnosti,potrebno je malo zagrevanja pred čitanje</a:t>
            </a:r>
            <a:r>
              <a:rPr lang="sr-Latn-RS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34"/>
            <a:ext cx="2160240" cy="188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2" y="4797152"/>
            <a:ext cx="1885950" cy="14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390" y="2492897"/>
            <a:ext cx="5760640" cy="792088"/>
          </a:xfr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RS" sz="2400" b="1" dirty="0" smtClean="0"/>
              <a:t>Ulepšajmo svoj francuski uz pomoć zanimljivih i korisnih brzalica!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6480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78203"/>
            <a:ext cx="19431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0652"/>
            <a:ext cx="1224136" cy="1898886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>
            <a:off x="251520" y="156383"/>
            <a:ext cx="864096" cy="6480720"/>
          </a:xfrm>
          <a:prstGeom prst="half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1845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5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496855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33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2" y="757599"/>
            <a:ext cx="6768752" cy="51125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9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86092" cy="497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8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408712" cy="49685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5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353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Les virelangues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virelangues</dc:title>
  <dc:creator>Anja</dc:creator>
  <cp:lastModifiedBy>Anja</cp:lastModifiedBy>
  <cp:revision>8</cp:revision>
  <dcterms:created xsi:type="dcterms:W3CDTF">2015-02-27T16:38:41Z</dcterms:created>
  <dcterms:modified xsi:type="dcterms:W3CDTF">2015-02-27T17:58:48Z</dcterms:modified>
</cp:coreProperties>
</file>