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3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3" autoAdjust="0"/>
    <p:restoredTop sz="94660"/>
  </p:normalViewPr>
  <p:slideViewPr>
    <p:cSldViewPr>
      <p:cViewPr varScale="1">
        <p:scale>
          <a:sx n="69" d="100"/>
          <a:sy n="69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7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7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7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0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4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9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2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6921-BAAB-49B0-87ED-B368242FD7B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F2CC-E8AF-4B09-94CA-87116AF5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3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LE PIAF </a:t>
            </a:r>
            <a:endParaRPr lang="en-US" sz="72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92696"/>
            <a:ext cx="2736304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3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" r="407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4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r="21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3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" r="36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41418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" r="7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044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1" r="220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465" y="520037"/>
            <a:ext cx="6453070" cy="581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r="40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2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0" r="481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0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2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 PIAF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PIAF</dc:title>
  <dc:creator>Anja</dc:creator>
  <cp:lastModifiedBy>Anja</cp:lastModifiedBy>
  <cp:revision>3</cp:revision>
  <dcterms:created xsi:type="dcterms:W3CDTF">2015-04-29T13:58:27Z</dcterms:created>
  <dcterms:modified xsi:type="dcterms:W3CDTF">2015-04-30T15:04:17Z</dcterms:modified>
</cp:coreProperties>
</file>